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47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58" r:id="rId10"/>
    <p:sldId id="340" r:id="rId11"/>
    <p:sldId id="357" r:id="rId12"/>
    <p:sldId id="359" r:id="rId13"/>
    <p:sldId id="373" r:id="rId14"/>
    <p:sldId id="374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70" r:id="rId25"/>
    <p:sldId id="369" r:id="rId26"/>
    <p:sldId id="371" r:id="rId27"/>
    <p:sldId id="372" r:id="rId28"/>
    <p:sldId id="356" r:id="rId29"/>
    <p:sldId id="375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76" r:id="rId39"/>
    <p:sldId id="385" r:id="rId40"/>
    <p:sldId id="386" r:id="rId41"/>
    <p:sldId id="387" r:id="rId42"/>
    <p:sldId id="389" r:id="rId43"/>
    <p:sldId id="388" r:id="rId44"/>
    <p:sldId id="338" r:id="rId45"/>
    <p:sldId id="331" r:id="rId46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07" y="3969685"/>
            <a:ext cx="792000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팀장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dirty="0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17009"/>
            <a:ext cx="3420000" cy="450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92" y="317009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12" y="31700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366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3706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9" y="296966"/>
            <a:ext cx="3420000" cy="45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98" y="296966"/>
            <a:ext cx="3780000" cy="216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98" y="2636966"/>
            <a:ext cx="37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36" y="296966"/>
            <a:ext cx="540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작품전체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66" y="296966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88" y="367557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7557"/>
            <a:ext cx="576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83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3538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373538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10" y="373538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5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20" y="445280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97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375976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구매내역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96" y="445280"/>
            <a:ext cx="5040000" cy="45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53719" y="661481"/>
            <a:ext cx="953311" cy="2140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6053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환불내역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1043"/>
            <a:ext cx="864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00379" y="2951101"/>
            <a:ext cx="1028680" cy="1275300"/>
            <a:chOff x="1905414" y="2690380"/>
            <a:chExt cx="1248544" cy="1416032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636566" y="514218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프로젝트 주요기능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180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8372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49" y="368372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98" y="368372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783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37" y="367831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74" y="367831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24" y="43129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12" y="431293"/>
            <a:ext cx="3420000" cy="45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31293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56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963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76" y="36963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52" y="369633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906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비밀번호변경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4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97" y="37718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94" y="377183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124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3357" y="445280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831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관리자메인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96966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영화등록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01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29" y="375011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58" y="375011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33" y="377185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3066" y="377185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7459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74" y="367459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55548" y="36745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425129"/>
            <a:ext cx="540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6757" y="425129"/>
            <a:ext cx="525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영화정보를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제공함과 동시에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유저들의 성향에 따른 영화를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추천하고 판매하는 사이트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0397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41" y="403970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1609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46" y="41609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92" y="416096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62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51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6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98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6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94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25824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23" y="425824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515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주요기능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환불내역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환불거절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63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26" y="445280"/>
            <a:ext cx="414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9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334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2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66" y="445280"/>
            <a:ext cx="3420000" cy="45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7370" y="1021404"/>
            <a:ext cx="457200" cy="68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32" y="445280"/>
            <a:ext cx="414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25247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16128" y="3025357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Library : jQuery, Ajax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27545" t="754" r="26859"/>
          <a:stretch/>
        </p:blipFill>
        <p:spPr>
          <a:xfrm>
            <a:off x="2472085" y="3239853"/>
            <a:ext cx="1306285" cy="1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34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8" y="445280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975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5" y="445280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9756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3116"/>
            <a:ext cx="576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30" y="363116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06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051" y="1686830"/>
            <a:ext cx="82205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and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177203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16431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2564421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2968490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287434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606" y="3860356"/>
            <a:ext cx="3096343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3630064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>
                <a:latin typeface="+mn-ea"/>
              </a:rPr>
              <a:t>영화 업로드 페이지 </a:t>
            </a:r>
            <a:r>
              <a:rPr lang="ko-KR" altLang="en-US" sz="1500" smtClean="0">
                <a:latin typeface="+mn-ea"/>
              </a:rPr>
              <a:t>기능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공통단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Mpay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회원가입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영화등록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>
                <a:latin typeface="+mj-ea"/>
                <a:ea typeface="+mj-ea"/>
              </a:rPr>
              <a:t>통합 및 </a:t>
            </a:r>
            <a:r>
              <a:rPr lang="ko-KR" altLang="en-US" sz="1500" smtClean="0">
                <a:latin typeface="+mj-ea"/>
                <a:ea typeface="+mj-ea"/>
              </a:rPr>
              <a:t>형상관리</a:t>
            </a:r>
            <a:endParaRPr lang="en-US" altLang="ko-KR" sz="1500" b="1">
              <a:latin typeface="+mj-ea"/>
              <a:ea typeface="+mj-ea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공지사항게시판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(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글 작성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수정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삭제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13" y="29696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3" y="29696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83" y="296966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18020</TotalTime>
  <Words>424</Words>
  <Application>Microsoft Office PowerPoint</Application>
  <PresentationFormat>와이드스크린</PresentationFormat>
  <Paragraphs>150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Sylfaen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EZEN-131</cp:lastModifiedBy>
  <cp:revision>734</cp:revision>
  <cp:lastPrinted>2017-10-17T09:01:27Z</cp:lastPrinted>
  <dcterms:created xsi:type="dcterms:W3CDTF">2017-09-13T01:48:25Z</dcterms:created>
  <dcterms:modified xsi:type="dcterms:W3CDTF">2022-12-09T08:06:03Z</dcterms:modified>
</cp:coreProperties>
</file>